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9"/>
  </p:notesMasterIdLst>
  <p:sldIdLst>
    <p:sldId id="256" r:id="rId2"/>
    <p:sldId id="258" r:id="rId3"/>
    <p:sldId id="257" r:id="rId4"/>
    <p:sldId id="268" r:id="rId5"/>
    <p:sldId id="262" r:id="rId6"/>
    <p:sldId id="263" r:id="rId7"/>
    <p:sldId id="259" r:id="rId8"/>
  </p:sldIdLst>
  <p:sldSz cx="9144000" cy="5143500" type="screen16x9"/>
  <p:notesSz cx="6858000" cy="9144000"/>
  <p:embeddedFontLst>
    <p:embeddedFont>
      <p:font typeface="Exo 2" panose="020B0604020202020204" charset="0"/>
      <p:regular r:id="rId10"/>
      <p:bold r:id="rId11"/>
      <p:italic r:id="rId12"/>
      <p:boldItalic r:id="rId13"/>
    </p:embeddedFont>
    <p:embeddedFont>
      <p:font typeface="Fira Sans Extra Condensed Medium" panose="020B0604020202020204" charset="0"/>
      <p:regular r:id="rId14"/>
      <p:bold r:id="rId15"/>
      <p:italic r:id="rId16"/>
      <p:boldItalic r:id="rId17"/>
    </p:embeddedFont>
    <p:embeddedFont>
      <p:font typeface="Nunito Light" pitchFamily="2" charset="0"/>
      <p:regular r:id="rId18"/>
      <p:italic r:id="rId19"/>
    </p:embeddedFont>
    <p:embeddedFont>
      <p:font typeface="Roboto Condensed Light"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CE19D8-30A9-47AC-AC82-10C7F4D2B8EE}">
  <a:tblStyle styleId="{95CE19D8-30A9-47AC-AC82-10C7F4D2B8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chemeClr val="dk2"/>
              </a:buClr>
              <a:buSzPts val="900"/>
              <a:buAutoNum type="arabicPeriod"/>
              <a:defRPr>
                <a:solidFill>
                  <a:schemeClr val="dk2"/>
                </a:solidFill>
              </a:defRPr>
            </a:lvl1pPr>
            <a:lvl2pPr marL="914400" lvl="1" indent="-304800" rtl="0">
              <a:spcBef>
                <a:spcPts val="1600"/>
              </a:spcBef>
              <a:spcAft>
                <a:spcPts val="0"/>
              </a:spcAft>
              <a:buClr>
                <a:schemeClr val="dk2"/>
              </a:buClr>
              <a:buSzPts val="1200"/>
              <a:buFont typeface="Nunito Light"/>
              <a:buAutoNum type="alphaLcPeriod"/>
              <a:defRPr>
                <a:solidFill>
                  <a:schemeClr val="dk2"/>
                </a:solidFill>
              </a:defRPr>
            </a:lvl2pPr>
            <a:lvl3pPr marL="1371600" lvl="2" indent="-304800" rtl="0">
              <a:spcBef>
                <a:spcPts val="1600"/>
              </a:spcBef>
              <a:spcAft>
                <a:spcPts val="0"/>
              </a:spcAft>
              <a:buClr>
                <a:schemeClr val="dk2"/>
              </a:buClr>
              <a:buSzPts val="1200"/>
              <a:buFont typeface="Nunito Light"/>
              <a:buAutoNum type="romanLcPeriod"/>
              <a:defRPr>
                <a:solidFill>
                  <a:schemeClr val="dk2"/>
                </a:solidFill>
              </a:defRPr>
            </a:lvl3pPr>
            <a:lvl4pPr marL="1828800" lvl="3" indent="-304800" rtl="0">
              <a:spcBef>
                <a:spcPts val="1600"/>
              </a:spcBef>
              <a:spcAft>
                <a:spcPts val="0"/>
              </a:spcAft>
              <a:buClr>
                <a:schemeClr val="dk2"/>
              </a:buClr>
              <a:buSzPts val="1200"/>
              <a:buFont typeface="Nunito Light"/>
              <a:buAutoNum type="arabicPeriod"/>
              <a:defRPr>
                <a:solidFill>
                  <a:schemeClr val="dk2"/>
                </a:solidFill>
              </a:defRPr>
            </a:lvl4pPr>
            <a:lvl5pPr marL="2286000" lvl="4" indent="-304800" rtl="0">
              <a:spcBef>
                <a:spcPts val="1600"/>
              </a:spcBef>
              <a:spcAft>
                <a:spcPts val="0"/>
              </a:spcAft>
              <a:buClr>
                <a:schemeClr val="dk2"/>
              </a:buClr>
              <a:buSzPts val="1200"/>
              <a:buFont typeface="Nunito Light"/>
              <a:buAutoNum type="alphaLcPeriod"/>
              <a:defRPr>
                <a:solidFill>
                  <a:schemeClr val="dk2"/>
                </a:solidFill>
              </a:defRPr>
            </a:lvl5pPr>
            <a:lvl6pPr marL="2743200" lvl="5" indent="-304800" rtl="0">
              <a:spcBef>
                <a:spcPts val="1600"/>
              </a:spcBef>
              <a:spcAft>
                <a:spcPts val="0"/>
              </a:spcAft>
              <a:buClr>
                <a:schemeClr val="dk2"/>
              </a:buClr>
              <a:buSzPts val="1200"/>
              <a:buFont typeface="Nunito Light"/>
              <a:buAutoNum type="romanLcPeriod"/>
              <a:defRPr>
                <a:solidFill>
                  <a:schemeClr val="dk2"/>
                </a:solidFill>
              </a:defRPr>
            </a:lvl6pPr>
            <a:lvl7pPr marL="3200400" lvl="6" indent="-304800" rtl="0">
              <a:spcBef>
                <a:spcPts val="1600"/>
              </a:spcBef>
              <a:spcAft>
                <a:spcPts val="0"/>
              </a:spcAft>
              <a:buClr>
                <a:schemeClr val="dk2"/>
              </a:buClr>
              <a:buSzPts val="1200"/>
              <a:buFont typeface="Nunito Light"/>
              <a:buAutoNum type="arabicPeriod"/>
              <a:defRPr>
                <a:solidFill>
                  <a:schemeClr val="dk2"/>
                </a:solidFill>
              </a:defRPr>
            </a:lvl7pPr>
            <a:lvl8pPr marL="3657600" lvl="7" indent="-304800" rtl="0">
              <a:spcBef>
                <a:spcPts val="1600"/>
              </a:spcBef>
              <a:spcAft>
                <a:spcPts val="0"/>
              </a:spcAft>
              <a:buClr>
                <a:schemeClr val="dk2"/>
              </a:buClr>
              <a:buSzPts val="1200"/>
              <a:buFont typeface="Nunito Light"/>
              <a:buAutoNum type="alphaLcPeriod"/>
              <a:defRPr>
                <a:solidFill>
                  <a:schemeClr val="dk2"/>
                </a:solidFill>
              </a:defRPr>
            </a:lvl8pPr>
            <a:lvl9pPr marL="4114800" lvl="8" indent="-304800" rtl="0">
              <a:spcBef>
                <a:spcPts val="1600"/>
              </a:spcBef>
              <a:spcAft>
                <a:spcPts val="1600"/>
              </a:spcAft>
              <a:buClr>
                <a:schemeClr val="dk2"/>
              </a:buClr>
              <a:buSzPts val="1200"/>
              <a:buFont typeface="Nunito Light"/>
              <a:buAutoNum type="romanLcPeriod"/>
              <a:defRPr>
                <a:solidFill>
                  <a:schemeClr val="dk2"/>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chemeClr val="hlink"/>
              </a:buClr>
              <a:buSzPts val="1800"/>
              <a:buNone/>
              <a:defRPr sz="1800">
                <a:solidFill>
                  <a:schemeClr val="hlink"/>
                </a:solidFill>
              </a:defRPr>
            </a:lvl2pPr>
            <a:lvl3pPr lvl="2" algn="ctr" rtl="0">
              <a:spcBef>
                <a:spcPts val="0"/>
              </a:spcBef>
              <a:spcAft>
                <a:spcPts val="0"/>
              </a:spcAft>
              <a:buClr>
                <a:schemeClr val="hlink"/>
              </a:buClr>
              <a:buSzPts val="1800"/>
              <a:buNone/>
              <a:defRPr sz="1800">
                <a:solidFill>
                  <a:schemeClr val="hlink"/>
                </a:solidFill>
              </a:defRPr>
            </a:lvl3pPr>
            <a:lvl4pPr lvl="3" algn="ctr" rtl="0">
              <a:spcBef>
                <a:spcPts val="0"/>
              </a:spcBef>
              <a:spcAft>
                <a:spcPts val="0"/>
              </a:spcAft>
              <a:buClr>
                <a:schemeClr val="hlink"/>
              </a:buClr>
              <a:buSzPts val="1800"/>
              <a:buNone/>
              <a:defRPr sz="1800">
                <a:solidFill>
                  <a:schemeClr val="hlink"/>
                </a:solidFill>
              </a:defRPr>
            </a:lvl4pPr>
            <a:lvl5pPr lvl="4" algn="ctr" rtl="0">
              <a:spcBef>
                <a:spcPts val="0"/>
              </a:spcBef>
              <a:spcAft>
                <a:spcPts val="0"/>
              </a:spcAft>
              <a:buClr>
                <a:schemeClr val="hlink"/>
              </a:buClr>
              <a:buSzPts val="1800"/>
              <a:buNone/>
              <a:defRPr sz="1800">
                <a:solidFill>
                  <a:schemeClr val="hlink"/>
                </a:solidFill>
              </a:defRPr>
            </a:lvl5pPr>
            <a:lvl6pPr lvl="5" algn="ctr" rtl="0">
              <a:spcBef>
                <a:spcPts val="0"/>
              </a:spcBef>
              <a:spcAft>
                <a:spcPts val="0"/>
              </a:spcAft>
              <a:buClr>
                <a:schemeClr val="hlink"/>
              </a:buClr>
              <a:buSzPts val="1800"/>
              <a:buNone/>
              <a:defRPr sz="1800">
                <a:solidFill>
                  <a:schemeClr val="hlink"/>
                </a:solidFill>
              </a:defRPr>
            </a:lvl6pPr>
            <a:lvl7pPr lvl="6" algn="ctr" rtl="0">
              <a:spcBef>
                <a:spcPts val="0"/>
              </a:spcBef>
              <a:spcAft>
                <a:spcPts val="0"/>
              </a:spcAft>
              <a:buClr>
                <a:schemeClr val="hlink"/>
              </a:buClr>
              <a:buSzPts val="1800"/>
              <a:buNone/>
              <a:defRPr sz="1800">
                <a:solidFill>
                  <a:schemeClr val="hlink"/>
                </a:solidFill>
              </a:defRPr>
            </a:lvl7pPr>
            <a:lvl8pPr lvl="7" algn="ctr" rtl="0">
              <a:spcBef>
                <a:spcPts val="0"/>
              </a:spcBef>
              <a:spcAft>
                <a:spcPts val="0"/>
              </a:spcAft>
              <a:buClr>
                <a:schemeClr val="hlink"/>
              </a:buClr>
              <a:buSzPts val="1800"/>
              <a:buNone/>
              <a:defRPr sz="1800">
                <a:solidFill>
                  <a:schemeClr val="hlink"/>
                </a:solidFill>
              </a:defRPr>
            </a:lvl8pPr>
            <a:lvl9pPr lvl="8" algn="ctr" rtl="0">
              <a:spcBef>
                <a:spcPts val="0"/>
              </a:spcBef>
              <a:spcAft>
                <a:spcPts val="0"/>
              </a:spcAft>
              <a:buClr>
                <a:schemeClr val="hlink"/>
              </a:buClr>
              <a:buSzPts val="1800"/>
              <a:buNone/>
              <a:defRPr sz="1800">
                <a:solidFill>
                  <a:schemeClr val="hlink"/>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7" r:id="rId6"/>
    <p:sldLayoutId id="2147483658" r:id="rId7"/>
    <p:sldLayoutId id="2147483659" r:id="rId8"/>
    <p:sldLayoutId id="2147483660"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lucid.app/lucidchart/aab431c1-b866-4ae7-8129-9411672d0a6f/edit?invitationId=inv_761ff2c8-4727-427f-aa2b-1044bfc3c947&amp;page=HWEp-vi-RSFO"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NishchithRao-hub/Optimized-Amplifier-Placement" TargetMode="External"/><Relationship Id="rId3" Type="http://schemas.openxmlformats.org/officeDocument/2006/relationships/hyperlink" Target="https://github.com/NagaSaiRakshith2905/mini-project-common-files" TargetMode="External"/><Relationship Id="rId7" Type="http://schemas.openxmlformats.org/officeDocument/2006/relationships/hyperlink" Target="https://lucid.app/lucidchart/aab431c1-b866-4ae7-8129-9411672d0a6f/edit?invitationId=inv_761ff2c8-4727-427f-aa2b-1044bfc3c947&amp;page=HWEp-vi-RSF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829664" y="1076350"/>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solidFill>
                  <a:schemeClr val="dk2"/>
                </a:solidFill>
              </a:rPr>
              <a:t>OPTIMIZED AMPLIFIER PLACEMENT</a:t>
            </a:r>
            <a:endParaRPr dirty="0">
              <a:solidFill>
                <a:schemeClr val="dk2"/>
              </a:solidFill>
            </a:endParaRP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Capgemini POC</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MODULES</a:t>
            </a:r>
            <a:endParaRPr dirty="0"/>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USER</a:t>
            </a:r>
            <a:endParaRPr dirty="0"/>
          </a:p>
        </p:txBody>
      </p:sp>
      <p:sp>
        <p:nvSpPr>
          <p:cNvPr id="168" name="Google Shape;168;p35"/>
          <p:cNvSpPr txBox="1">
            <a:spLocks noGrp="1"/>
          </p:cNvSpPr>
          <p:nvPr>
            <p:ph type="subTitle" idx="1"/>
          </p:nvPr>
        </p:nvSpPr>
        <p:spPr>
          <a:xfrm>
            <a:off x="614854" y="613462"/>
            <a:ext cx="1749891"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User specific taks like logging in and registering</a:t>
            </a:r>
            <a:endParaRPr dirty="0"/>
          </a:p>
        </p:txBody>
      </p:sp>
      <p:sp>
        <p:nvSpPr>
          <p:cNvPr id="169" name="Google Shape;169;p35">
            <a:hlinkClick r:id="rId3"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dirty="0"/>
          </a:p>
        </p:txBody>
      </p:sp>
      <p:sp>
        <p:nvSpPr>
          <p:cNvPr id="170" name="Google Shape;170;p35">
            <a:hlinkClick r:id="rId4"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2" name="Google Shape;172;p35">
            <a:hlinkClick r:id="" action="ppaction://noaction"/>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NODE</a:t>
            </a:r>
            <a:endParaRPr dirty="0"/>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Nodes along with their edges, links and more</a:t>
            </a:r>
            <a:endParaRPr dirty="0"/>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NETWORK</a:t>
            </a:r>
            <a:endParaRPr dirty="0"/>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Overall network that binds the other modules</a:t>
            </a:r>
            <a:endParaRPr dirty="0"/>
          </a:p>
          <a:p>
            <a:pPr marL="0" lvl="0" indent="0" algn="l" rtl="0">
              <a:spcBef>
                <a:spcPts val="0"/>
              </a:spcBef>
              <a:spcAft>
                <a:spcPts val="0"/>
              </a:spcAft>
              <a:buNone/>
            </a:pPr>
            <a:endParaRPr dirty="0"/>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CIRCUIT</a:t>
            </a:r>
            <a:endParaRPr dirty="0"/>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Circuits of nodes from source to destination node and their paths</a:t>
            </a:r>
            <a:endParaRPr dirty="0"/>
          </a:p>
        </p:txBody>
      </p:sp>
      <p:cxnSp>
        <p:nvCxnSpPr>
          <p:cNvPr id="184" name="Google Shape;184;p35"/>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endParaRPr dirty="0">
              <a:solidFill>
                <a:schemeClr val="hlink"/>
              </a:solidFill>
            </a:endParaRPr>
          </a:p>
          <a:p>
            <a:pPr marL="457200" lvl="0" indent="-304800" algn="l" rtl="0">
              <a:lnSpc>
                <a:spcPct val="100000"/>
              </a:lnSpc>
              <a:spcBef>
                <a:spcPts val="1000"/>
              </a:spcBef>
              <a:spcAft>
                <a:spcPts val="0"/>
              </a:spcAft>
              <a:buSzPts val="1200"/>
              <a:buAutoNum type="arabicPeriod"/>
            </a:pPr>
            <a:r>
              <a:rPr lang="en-IN" sz="1400" dirty="0">
                <a:solidFill>
                  <a:schemeClr val="hlink"/>
                </a:solidFill>
              </a:rPr>
              <a:t>The goal here is to place amplifiers on each node for both pre and booster position so that the signal which starts from source needs to reach destination considering the losses on entering/Exiting each edge and link loss.</a:t>
            </a:r>
          </a:p>
          <a:p>
            <a:pPr marL="457200" lvl="0" indent="-304800" algn="l" rtl="0">
              <a:lnSpc>
                <a:spcPct val="100000"/>
              </a:lnSpc>
              <a:spcBef>
                <a:spcPts val="1000"/>
              </a:spcBef>
              <a:spcAft>
                <a:spcPts val="0"/>
              </a:spcAft>
              <a:buSzPts val="1200"/>
              <a:buAutoNum type="arabicPeriod"/>
            </a:pPr>
            <a:r>
              <a:rPr lang="en-IN" sz="1400" dirty="0">
                <a:solidFill>
                  <a:schemeClr val="hlink"/>
                </a:solidFill>
              </a:rPr>
              <a:t>Each node is connected by Link/Fibre. Link/Fibre based on length of Link, they will have signal loss. (0.25*length = loss of Link).</a:t>
            </a:r>
          </a:p>
          <a:p>
            <a:pPr marL="457200" lvl="0" indent="-304800" algn="l" rtl="0">
              <a:lnSpc>
                <a:spcPct val="100000"/>
              </a:lnSpc>
              <a:spcBef>
                <a:spcPts val="1000"/>
              </a:spcBef>
              <a:spcAft>
                <a:spcPts val="0"/>
              </a:spcAft>
              <a:buSzPts val="1200"/>
              <a:buAutoNum type="arabicPeriod"/>
            </a:pPr>
            <a:r>
              <a:rPr lang="en-IN" sz="1400" dirty="0">
                <a:solidFill>
                  <a:schemeClr val="hlink"/>
                </a:solidFill>
              </a:rPr>
              <a:t>Similarly, when signal is passed on each edge, they will have loss of 12 db.</a:t>
            </a:r>
          </a:p>
          <a:p>
            <a:pPr marL="457200" lvl="0" indent="-304800" algn="l" rtl="0">
              <a:lnSpc>
                <a:spcPct val="100000"/>
              </a:lnSpc>
              <a:spcBef>
                <a:spcPts val="1000"/>
              </a:spcBef>
              <a:spcAft>
                <a:spcPts val="0"/>
              </a:spcAft>
              <a:buSzPts val="1200"/>
              <a:buAutoNum type="arabicPeriod"/>
            </a:pPr>
            <a:r>
              <a:rPr lang="en-IN" sz="1400" dirty="0">
                <a:solidFill>
                  <a:schemeClr val="hlink"/>
                </a:solidFill>
              </a:rPr>
              <a:t>This Edge loss is applicable only for Add/Drop Nodes not ILA or Pass-through nodes.</a:t>
            </a: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DESIGN REQUIREMENT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OVERALL PROCEDURE</a:t>
            </a:r>
            <a:endParaRPr dirty="0"/>
          </a:p>
        </p:txBody>
      </p:sp>
      <p:sp>
        <p:nvSpPr>
          <p:cNvPr id="359" name="Google Shape;359;p45"/>
          <p:cNvSpPr txBox="1">
            <a:spLocks noGrp="1"/>
          </p:cNvSpPr>
          <p:nvPr>
            <p:ph type="ctrTitle" idx="2"/>
          </p:nvPr>
        </p:nvSpPr>
        <p:spPr>
          <a:xfrm>
            <a:off x="425281" y="1739037"/>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Layer</a:t>
            </a:r>
            <a:endParaRPr dirty="0"/>
          </a:p>
        </p:txBody>
      </p:sp>
      <p:sp>
        <p:nvSpPr>
          <p:cNvPr id="360" name="Google Shape;360;p45"/>
          <p:cNvSpPr txBox="1">
            <a:spLocks noGrp="1"/>
          </p:cNvSpPr>
          <p:nvPr>
            <p:ph type="subTitle" idx="1"/>
          </p:nvPr>
        </p:nvSpPr>
        <p:spPr>
          <a:xfrm>
            <a:off x="382775" y="2109425"/>
            <a:ext cx="1846301"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 dirty="0"/>
              <a:t>Mapping the Entitities </a:t>
            </a:r>
          </a:p>
          <a:p>
            <a:pPr marL="0" lvl="0" indent="0" algn="ctr" rtl="0">
              <a:spcBef>
                <a:spcPts val="0"/>
              </a:spcBef>
              <a:spcAft>
                <a:spcPts val="0"/>
              </a:spcAft>
            </a:pPr>
            <a:r>
              <a:rPr lang="en-IN" dirty="0"/>
              <a:t>and forming</a:t>
            </a:r>
            <a:r>
              <a:rPr lang="en" dirty="0"/>
              <a:t> relationships between them</a:t>
            </a:r>
            <a:endParaRPr dirty="0"/>
          </a:p>
        </p:txBody>
      </p:sp>
      <p:sp>
        <p:nvSpPr>
          <p:cNvPr id="361" name="Google Shape;361;p45"/>
          <p:cNvSpPr txBox="1">
            <a:spLocks noGrp="1"/>
          </p:cNvSpPr>
          <p:nvPr>
            <p:ph type="ctrTitle" idx="3"/>
          </p:nvPr>
        </p:nvSpPr>
        <p:spPr>
          <a:xfrm>
            <a:off x="2053021" y="172924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Service Layer</a:t>
            </a:r>
            <a:endParaRPr dirty="0"/>
          </a:p>
        </p:txBody>
      </p:sp>
      <p:sp>
        <p:nvSpPr>
          <p:cNvPr id="362" name="Google Shape;362;p45"/>
          <p:cNvSpPr txBox="1">
            <a:spLocks noGrp="1"/>
          </p:cNvSpPr>
          <p:nvPr>
            <p:ph type="subTitle" idx="4"/>
          </p:nvPr>
        </p:nvSpPr>
        <p:spPr>
          <a:xfrm>
            <a:off x="2079135" y="2093669"/>
            <a:ext cx="1801068"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Service classes </a:t>
            </a:r>
            <a:r>
              <a:rPr lang="en-IN" dirty="0"/>
              <a:t>with their Implementations as well as logging</a:t>
            </a:r>
          </a:p>
          <a:p>
            <a:pPr marL="0" lvl="0" indent="0" algn="ctr" rtl="0">
              <a:spcBef>
                <a:spcPts val="0"/>
              </a:spcBef>
              <a:spcAft>
                <a:spcPts val="0"/>
              </a:spcAft>
              <a:buNone/>
            </a:pPr>
            <a:endParaRPr dirty="0"/>
          </a:p>
        </p:txBody>
      </p:sp>
      <p:sp>
        <p:nvSpPr>
          <p:cNvPr id="363" name="Google Shape;363;p45"/>
          <p:cNvSpPr txBox="1">
            <a:spLocks noGrp="1"/>
          </p:cNvSpPr>
          <p:nvPr>
            <p:ph type="ctrTitle" idx="5"/>
          </p:nvPr>
        </p:nvSpPr>
        <p:spPr>
          <a:xfrm>
            <a:off x="3689490" y="175224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Controller Layer</a:t>
            </a:r>
            <a:endParaRPr dirty="0"/>
          </a:p>
        </p:txBody>
      </p:sp>
      <p:sp>
        <p:nvSpPr>
          <p:cNvPr id="364" name="Google Shape;364;p45"/>
          <p:cNvSpPr txBox="1">
            <a:spLocks noGrp="1"/>
          </p:cNvSpPr>
          <p:nvPr>
            <p:ph type="subTitle" idx="6"/>
          </p:nvPr>
        </p:nvSpPr>
        <p:spPr>
          <a:xfrm>
            <a:off x="3759672" y="2117013"/>
            <a:ext cx="1754232"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Restful APIs and</a:t>
            </a:r>
          </a:p>
          <a:p>
            <a:pPr marL="0" lvl="0" indent="0" algn="ctr" rtl="0">
              <a:spcBef>
                <a:spcPts val="0"/>
              </a:spcBef>
              <a:spcAft>
                <a:spcPts val="0"/>
              </a:spcAft>
              <a:buNone/>
            </a:pPr>
            <a:r>
              <a:rPr lang="en-IN" dirty="0"/>
              <a:t>Connecting the microservices</a:t>
            </a:r>
            <a:endParaRPr dirty="0"/>
          </a:p>
        </p:txBody>
      </p:sp>
      <p:sp>
        <p:nvSpPr>
          <p:cNvPr id="365" name="Google Shape;365;p45"/>
          <p:cNvSpPr txBox="1">
            <a:spLocks noGrp="1"/>
          </p:cNvSpPr>
          <p:nvPr>
            <p:ph type="ctrTitle" idx="7"/>
          </p:nvPr>
        </p:nvSpPr>
        <p:spPr>
          <a:xfrm>
            <a:off x="3759672" y="3534106"/>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Axios</a:t>
            </a:r>
            <a:endParaRPr dirty="0"/>
          </a:p>
        </p:txBody>
      </p:sp>
      <p:sp>
        <p:nvSpPr>
          <p:cNvPr id="366" name="Google Shape;366;p45"/>
          <p:cNvSpPr txBox="1">
            <a:spLocks noGrp="1"/>
          </p:cNvSpPr>
          <p:nvPr>
            <p:ph type="subTitle" idx="8"/>
          </p:nvPr>
        </p:nvSpPr>
        <p:spPr>
          <a:xfrm>
            <a:off x="3945869" y="3867176"/>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axios to write the API services and for testing the APIs as well </a:t>
            </a:r>
            <a:endParaRPr dirty="0"/>
          </a:p>
        </p:txBody>
      </p:sp>
      <p:sp>
        <p:nvSpPr>
          <p:cNvPr id="367" name="Google Shape;367;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React Router</a:t>
            </a:r>
            <a:endParaRPr dirty="0"/>
          </a:p>
        </p:txBody>
      </p:sp>
      <p:sp>
        <p:nvSpPr>
          <p:cNvPr id="368" name="Google Shape;368;p45"/>
          <p:cNvSpPr txBox="1">
            <a:spLocks noGrp="1"/>
          </p:cNvSpPr>
          <p:nvPr>
            <p:ph type="subTitle" idx="13"/>
          </p:nvPr>
        </p:nvSpPr>
        <p:spPr>
          <a:xfrm>
            <a:off x="5442624" y="3919394"/>
            <a:ext cx="1641489"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Implementing Routing and Links using react-router-dom</a:t>
            </a:r>
            <a:endParaRPr dirty="0"/>
          </a:p>
        </p:txBody>
      </p:sp>
      <p:sp>
        <p:nvSpPr>
          <p:cNvPr id="369" name="Google Shape;369;p45"/>
          <p:cNvSpPr txBox="1">
            <a:spLocks noGrp="1"/>
          </p:cNvSpPr>
          <p:nvPr>
            <p:ph type="ctrTitle" idx="14"/>
          </p:nvPr>
        </p:nvSpPr>
        <p:spPr>
          <a:xfrm>
            <a:off x="7084113" y="3690947"/>
            <a:ext cx="1641489"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Component-based</a:t>
            </a:r>
            <a:endParaRPr dirty="0"/>
          </a:p>
        </p:txBody>
      </p:sp>
      <p:sp>
        <p:nvSpPr>
          <p:cNvPr id="370" name="Google Shape;370;p45"/>
          <p:cNvSpPr txBox="1">
            <a:spLocks noGrp="1"/>
          </p:cNvSpPr>
          <p:nvPr>
            <p:ph type="subTitle" idx="15"/>
          </p:nvPr>
        </p:nvSpPr>
        <p:spPr>
          <a:xfrm>
            <a:off x="7141751" y="4009999"/>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Defining Basic pages and components</a:t>
            </a:r>
            <a:endParaRPr dirty="0"/>
          </a:p>
        </p:txBody>
      </p:sp>
      <p:cxnSp>
        <p:nvCxnSpPr>
          <p:cNvPr id="371" name="Google Shape;371;p45"/>
          <p:cNvCxnSpPr>
            <a:cxnSpLocks/>
          </p:cNvCxnSpPr>
          <p:nvPr/>
        </p:nvCxnSpPr>
        <p:spPr>
          <a:xfrm flipH="1" flipV="1">
            <a:off x="-49600" y="1722725"/>
            <a:ext cx="6868186" cy="16311"/>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45"/>
          <p:cNvCxnSpPr>
            <a:cxnSpLocks/>
          </p:cNvCxnSpPr>
          <p:nvPr/>
        </p:nvCxnSpPr>
        <p:spPr>
          <a:xfrm flipH="1">
            <a:off x="2229076" y="3461525"/>
            <a:ext cx="6950974" cy="5887"/>
          </a:xfrm>
          <a:prstGeom prst="straightConnector1">
            <a:avLst/>
          </a:prstGeom>
          <a:noFill/>
          <a:ln w="9525" cap="flat" cmpd="sng">
            <a:solidFill>
              <a:schemeClr val="dk2"/>
            </a:solidFill>
            <a:prstDash val="solid"/>
            <a:round/>
            <a:headEnd type="none" w="med" len="med"/>
            <a:tailEnd type="none" w="med" len="med"/>
          </a:ln>
        </p:spPr>
      </p:cxnSp>
      <p:grpSp>
        <p:nvGrpSpPr>
          <p:cNvPr id="373" name="Google Shape;373;p45"/>
          <p:cNvGrpSpPr/>
          <p:nvPr/>
        </p:nvGrpSpPr>
        <p:grpSpPr>
          <a:xfrm>
            <a:off x="2828333" y="1307814"/>
            <a:ext cx="278692" cy="331130"/>
            <a:chOff x="-48233050" y="3569725"/>
            <a:chExt cx="252050" cy="299475"/>
          </a:xfrm>
        </p:grpSpPr>
        <p:sp>
          <p:nvSpPr>
            <p:cNvPr id="374" name="Google Shape;374;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45"/>
          <p:cNvGrpSpPr/>
          <p:nvPr/>
        </p:nvGrpSpPr>
        <p:grpSpPr>
          <a:xfrm>
            <a:off x="1189260" y="1308215"/>
            <a:ext cx="330936" cy="330743"/>
            <a:chOff x="-49764975" y="3183375"/>
            <a:chExt cx="299300" cy="299125"/>
          </a:xfrm>
        </p:grpSpPr>
        <p:sp>
          <p:nvSpPr>
            <p:cNvPr id="378" name="Google Shape;378;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5"/>
          <p:cNvGrpSpPr/>
          <p:nvPr/>
        </p:nvGrpSpPr>
        <p:grpSpPr>
          <a:xfrm>
            <a:off x="4414286" y="1311087"/>
            <a:ext cx="332677" cy="330964"/>
            <a:chOff x="-47155575" y="3200500"/>
            <a:chExt cx="300875" cy="299325"/>
          </a:xfrm>
        </p:grpSpPr>
        <p:sp>
          <p:nvSpPr>
            <p:cNvPr id="388" name="Google Shape;388;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5"/>
          <p:cNvGrpSpPr/>
          <p:nvPr/>
        </p:nvGrpSpPr>
        <p:grpSpPr>
          <a:xfrm>
            <a:off x="4431899" y="3043763"/>
            <a:ext cx="330936" cy="330107"/>
            <a:chOff x="-47154000" y="3939275"/>
            <a:chExt cx="299300" cy="298550"/>
          </a:xfrm>
        </p:grpSpPr>
        <p:sp>
          <p:nvSpPr>
            <p:cNvPr id="395" name="Google Shape;395;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5"/>
          <p:cNvGrpSpPr/>
          <p:nvPr/>
        </p:nvGrpSpPr>
        <p:grpSpPr>
          <a:xfrm>
            <a:off x="3081022" y="3014091"/>
            <a:ext cx="336507" cy="336507"/>
            <a:chOff x="3271200" y="1435075"/>
            <a:chExt cx="481825" cy="481825"/>
          </a:xfrm>
        </p:grpSpPr>
        <p:sp>
          <p:nvSpPr>
            <p:cNvPr id="400" name="Google Shape;400;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 name="Google Shape;402;p45"/>
          <p:cNvGrpSpPr/>
          <p:nvPr/>
        </p:nvGrpSpPr>
        <p:grpSpPr>
          <a:xfrm>
            <a:off x="6064921" y="3041415"/>
            <a:ext cx="334924" cy="334820"/>
            <a:chOff x="5642475" y="1435075"/>
            <a:chExt cx="481975" cy="481825"/>
          </a:xfrm>
        </p:grpSpPr>
        <p:sp>
          <p:nvSpPr>
            <p:cNvPr id="403" name="Google Shape;403;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 name="Google Shape;404;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 name="Google Shape;4662;p66">
            <a:extLst>
              <a:ext uri="{FF2B5EF4-FFF2-40B4-BE49-F238E27FC236}">
                <a16:creationId xmlns:a16="http://schemas.microsoft.com/office/drawing/2014/main" id="{DF74EA06-7708-4C2C-ABDF-51CA534C11AE}"/>
              </a:ext>
            </a:extLst>
          </p:cNvPr>
          <p:cNvGrpSpPr/>
          <p:nvPr/>
        </p:nvGrpSpPr>
        <p:grpSpPr>
          <a:xfrm>
            <a:off x="5788123" y="1246100"/>
            <a:ext cx="611722" cy="384938"/>
            <a:chOff x="7617850" y="2063282"/>
            <a:chExt cx="799565" cy="670282"/>
          </a:xfrm>
          <a:solidFill>
            <a:schemeClr val="tx2"/>
          </a:solidFill>
        </p:grpSpPr>
        <p:cxnSp>
          <p:nvCxnSpPr>
            <p:cNvPr id="53" name="Google Shape;4663;p66">
              <a:extLst>
                <a:ext uri="{FF2B5EF4-FFF2-40B4-BE49-F238E27FC236}">
                  <a16:creationId xmlns:a16="http://schemas.microsoft.com/office/drawing/2014/main" id="{27F218D3-A37F-46A2-994F-7C4F95446269}"/>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4" name="Google Shape;4664;p66">
              <a:extLst>
                <a:ext uri="{FF2B5EF4-FFF2-40B4-BE49-F238E27FC236}">
                  <a16:creationId xmlns:a16="http://schemas.microsoft.com/office/drawing/2014/main" id="{E1DD8F3C-C9ED-464B-87D1-2EF1C154FDEF}"/>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5" name="Google Shape;4665;p66">
              <a:extLst>
                <a:ext uri="{FF2B5EF4-FFF2-40B4-BE49-F238E27FC236}">
                  <a16:creationId xmlns:a16="http://schemas.microsoft.com/office/drawing/2014/main" id="{0A844C22-AE77-42C6-9601-ECDA42E7A93D}"/>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6" name="Google Shape;4666;p66">
              <a:extLst>
                <a:ext uri="{FF2B5EF4-FFF2-40B4-BE49-F238E27FC236}">
                  <a16:creationId xmlns:a16="http://schemas.microsoft.com/office/drawing/2014/main" id="{6B00FBD1-A2EC-4DE3-930D-B575DC614B89}"/>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7" name="Google Shape;4667;p66">
              <a:extLst>
                <a:ext uri="{FF2B5EF4-FFF2-40B4-BE49-F238E27FC236}">
                  <a16:creationId xmlns:a16="http://schemas.microsoft.com/office/drawing/2014/main" id="{B531B895-D243-471B-86BF-DB042700E22A}"/>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58" name="Google Shape;4668;p66">
              <a:extLst>
                <a:ext uri="{FF2B5EF4-FFF2-40B4-BE49-F238E27FC236}">
                  <a16:creationId xmlns:a16="http://schemas.microsoft.com/office/drawing/2014/main" id="{A1117D45-0710-4DB2-9B5C-3185E024AD95}"/>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59" name="Google Shape;4669;p66">
              <a:extLst>
                <a:ext uri="{FF2B5EF4-FFF2-40B4-BE49-F238E27FC236}">
                  <a16:creationId xmlns:a16="http://schemas.microsoft.com/office/drawing/2014/main" id="{9E4E4B35-327F-41A0-B35E-FFA6C7AE01EA}"/>
                </a:ext>
              </a:extLst>
            </p:cNvPr>
            <p:cNvGrpSpPr/>
            <p:nvPr/>
          </p:nvGrpSpPr>
          <p:grpSpPr>
            <a:xfrm>
              <a:off x="7734309" y="2063282"/>
              <a:ext cx="570957" cy="620095"/>
              <a:chOff x="7734309" y="2063282"/>
              <a:chExt cx="570957" cy="620095"/>
            </a:xfrm>
            <a:grpFill/>
          </p:grpSpPr>
          <p:grpSp>
            <p:nvGrpSpPr>
              <p:cNvPr id="60" name="Google Shape;4670;p66">
                <a:extLst>
                  <a:ext uri="{FF2B5EF4-FFF2-40B4-BE49-F238E27FC236}">
                    <a16:creationId xmlns:a16="http://schemas.microsoft.com/office/drawing/2014/main" id="{78836EC0-D90E-4629-94AD-62AE26B7F097}"/>
                  </a:ext>
                </a:extLst>
              </p:cNvPr>
              <p:cNvGrpSpPr/>
              <p:nvPr/>
            </p:nvGrpSpPr>
            <p:grpSpPr>
              <a:xfrm>
                <a:off x="8031573" y="2063282"/>
                <a:ext cx="273693" cy="620095"/>
                <a:chOff x="8031573" y="2063282"/>
                <a:chExt cx="273693" cy="620095"/>
              </a:xfrm>
              <a:grpFill/>
            </p:grpSpPr>
            <p:sp>
              <p:nvSpPr>
                <p:cNvPr id="66" name="Google Shape;4671;p66">
                  <a:extLst>
                    <a:ext uri="{FF2B5EF4-FFF2-40B4-BE49-F238E27FC236}">
                      <a16:creationId xmlns:a16="http://schemas.microsoft.com/office/drawing/2014/main" id="{4F7FB700-E2DB-4DA4-B274-0510F0CAC783}"/>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72;p66">
                  <a:extLst>
                    <a:ext uri="{FF2B5EF4-FFF2-40B4-BE49-F238E27FC236}">
                      <a16:creationId xmlns:a16="http://schemas.microsoft.com/office/drawing/2014/main" id="{B8A6E1CE-81A1-4E46-B018-487E9764D41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73;p66">
                  <a:extLst>
                    <a:ext uri="{FF2B5EF4-FFF2-40B4-BE49-F238E27FC236}">
                      <a16:creationId xmlns:a16="http://schemas.microsoft.com/office/drawing/2014/main" id="{3C9D2936-CB74-4CE1-8CC8-F5F40CC51E15}"/>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74;p66">
                  <a:extLst>
                    <a:ext uri="{FF2B5EF4-FFF2-40B4-BE49-F238E27FC236}">
                      <a16:creationId xmlns:a16="http://schemas.microsoft.com/office/drawing/2014/main" id="{D1FA30B8-0860-401A-8DB3-EA357B94483B}"/>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4675;p66">
                <a:extLst>
                  <a:ext uri="{FF2B5EF4-FFF2-40B4-BE49-F238E27FC236}">
                    <a16:creationId xmlns:a16="http://schemas.microsoft.com/office/drawing/2014/main" id="{2862C11D-AF01-49C7-B132-F613EF77D61A}"/>
                  </a:ext>
                </a:extLst>
              </p:cNvPr>
              <p:cNvGrpSpPr/>
              <p:nvPr/>
            </p:nvGrpSpPr>
            <p:grpSpPr>
              <a:xfrm flipH="1">
                <a:off x="7734309" y="2063282"/>
                <a:ext cx="273693" cy="620095"/>
                <a:chOff x="8031573" y="2063282"/>
                <a:chExt cx="273693" cy="620095"/>
              </a:xfrm>
              <a:grpFill/>
            </p:grpSpPr>
            <p:sp>
              <p:nvSpPr>
                <p:cNvPr id="62" name="Google Shape;4676;p66">
                  <a:extLst>
                    <a:ext uri="{FF2B5EF4-FFF2-40B4-BE49-F238E27FC236}">
                      <a16:creationId xmlns:a16="http://schemas.microsoft.com/office/drawing/2014/main" id="{D3C068CB-C145-4573-82DF-539317AB419F}"/>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77;p66">
                  <a:extLst>
                    <a:ext uri="{FF2B5EF4-FFF2-40B4-BE49-F238E27FC236}">
                      <a16:creationId xmlns:a16="http://schemas.microsoft.com/office/drawing/2014/main" id="{514456E9-4E33-4F04-A3ED-7AD590C8A2D6}"/>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78;p66">
                  <a:extLst>
                    <a:ext uri="{FF2B5EF4-FFF2-40B4-BE49-F238E27FC236}">
                      <a16:creationId xmlns:a16="http://schemas.microsoft.com/office/drawing/2014/main" id="{03478728-E176-47A3-B5CF-358BC71E0AA1}"/>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79;p66">
                  <a:extLst>
                    <a:ext uri="{FF2B5EF4-FFF2-40B4-BE49-F238E27FC236}">
                      <a16:creationId xmlns:a16="http://schemas.microsoft.com/office/drawing/2014/main" id="{9187CE34-7A0F-48DD-82AD-75D7448F932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 name="Google Shape;363;p45">
            <a:extLst>
              <a:ext uri="{FF2B5EF4-FFF2-40B4-BE49-F238E27FC236}">
                <a16:creationId xmlns:a16="http://schemas.microsoft.com/office/drawing/2014/main" id="{AFB45AE1-331E-48F5-997D-24E2CA3841FF}"/>
              </a:ext>
            </a:extLst>
          </p:cNvPr>
          <p:cNvSpPr txBox="1">
            <a:spLocks/>
          </p:cNvSpPr>
          <p:nvPr/>
        </p:nvSpPr>
        <p:spPr>
          <a:xfrm>
            <a:off x="5199421" y="1768508"/>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Testing</a:t>
            </a:r>
          </a:p>
        </p:txBody>
      </p:sp>
      <p:sp>
        <p:nvSpPr>
          <p:cNvPr id="89" name="Google Shape;364;p45">
            <a:extLst>
              <a:ext uri="{FF2B5EF4-FFF2-40B4-BE49-F238E27FC236}">
                <a16:creationId xmlns:a16="http://schemas.microsoft.com/office/drawing/2014/main" id="{82352DF6-D17F-424F-B0CB-01E459CC83E8}"/>
              </a:ext>
            </a:extLst>
          </p:cNvPr>
          <p:cNvSpPr txBox="1">
            <a:spLocks/>
          </p:cNvSpPr>
          <p:nvPr/>
        </p:nvSpPr>
        <p:spPr>
          <a:xfrm>
            <a:off x="5340617" y="2101742"/>
            <a:ext cx="1567872" cy="760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hlink"/>
              </a:buClr>
              <a:buSzPts val="11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9pPr>
          </a:lstStyle>
          <a:p>
            <a:pPr marL="0" indent="0"/>
            <a:r>
              <a:rPr lang="en-IN" dirty="0"/>
              <a:t>Writing Unit Test Cases as well as testing the APIs</a:t>
            </a:r>
          </a:p>
        </p:txBody>
      </p:sp>
      <p:sp>
        <p:nvSpPr>
          <p:cNvPr id="92" name="Google Shape;248;p40">
            <a:extLst>
              <a:ext uri="{FF2B5EF4-FFF2-40B4-BE49-F238E27FC236}">
                <a16:creationId xmlns:a16="http://schemas.microsoft.com/office/drawing/2014/main" id="{6B2C9A4D-5945-402D-B988-1244287DDE2B}"/>
              </a:ext>
            </a:extLst>
          </p:cNvPr>
          <p:cNvSpPr txBox="1">
            <a:spLocks/>
          </p:cNvSpPr>
          <p:nvPr/>
        </p:nvSpPr>
        <p:spPr>
          <a:xfrm>
            <a:off x="-613916" y="716079"/>
            <a:ext cx="2870437" cy="6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Back End</a:t>
            </a:r>
          </a:p>
        </p:txBody>
      </p:sp>
      <p:sp>
        <p:nvSpPr>
          <p:cNvPr id="93" name="Google Shape;248;p40">
            <a:extLst>
              <a:ext uri="{FF2B5EF4-FFF2-40B4-BE49-F238E27FC236}">
                <a16:creationId xmlns:a16="http://schemas.microsoft.com/office/drawing/2014/main" id="{BC25B36A-228C-4937-9AA2-18C6F5E2B816}"/>
              </a:ext>
            </a:extLst>
          </p:cNvPr>
          <p:cNvSpPr txBox="1">
            <a:spLocks/>
          </p:cNvSpPr>
          <p:nvPr/>
        </p:nvSpPr>
        <p:spPr>
          <a:xfrm>
            <a:off x="6939099" y="2557859"/>
            <a:ext cx="3003339" cy="49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Front End</a:t>
            </a:r>
          </a:p>
        </p:txBody>
      </p:sp>
      <p:grpSp>
        <p:nvGrpSpPr>
          <p:cNvPr id="94" name="Google Shape;377;p45">
            <a:extLst>
              <a:ext uri="{FF2B5EF4-FFF2-40B4-BE49-F238E27FC236}">
                <a16:creationId xmlns:a16="http://schemas.microsoft.com/office/drawing/2014/main" id="{17D85F60-E772-473F-9280-5D44B0753F48}"/>
              </a:ext>
            </a:extLst>
          </p:cNvPr>
          <p:cNvGrpSpPr/>
          <p:nvPr/>
        </p:nvGrpSpPr>
        <p:grpSpPr>
          <a:xfrm>
            <a:off x="7739389" y="3019855"/>
            <a:ext cx="330936" cy="330743"/>
            <a:chOff x="-49764975" y="3183375"/>
            <a:chExt cx="299300" cy="299125"/>
          </a:xfrm>
        </p:grpSpPr>
        <p:sp>
          <p:nvSpPr>
            <p:cNvPr id="95" name="Google Shape;378;p45">
              <a:extLst>
                <a:ext uri="{FF2B5EF4-FFF2-40B4-BE49-F238E27FC236}">
                  <a16:creationId xmlns:a16="http://schemas.microsoft.com/office/drawing/2014/main" id="{2034411A-3FB0-4479-A3F7-F1546D024E3D}"/>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9;p45">
              <a:extLst>
                <a:ext uri="{FF2B5EF4-FFF2-40B4-BE49-F238E27FC236}">
                  <a16:creationId xmlns:a16="http://schemas.microsoft.com/office/drawing/2014/main" id="{8CCE4FF8-0BDF-4D97-B9E2-69FFF8F3A5C5}"/>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0;p45">
              <a:extLst>
                <a:ext uri="{FF2B5EF4-FFF2-40B4-BE49-F238E27FC236}">
                  <a16:creationId xmlns:a16="http://schemas.microsoft.com/office/drawing/2014/main" id="{77B91FD6-8C60-43A4-9669-C7F61F58C5D1}"/>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1;p45">
              <a:extLst>
                <a:ext uri="{FF2B5EF4-FFF2-40B4-BE49-F238E27FC236}">
                  <a16:creationId xmlns:a16="http://schemas.microsoft.com/office/drawing/2014/main" id="{E9185A1E-38CE-4E2D-B594-935BAE73EB98}"/>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2;p45">
              <a:extLst>
                <a:ext uri="{FF2B5EF4-FFF2-40B4-BE49-F238E27FC236}">
                  <a16:creationId xmlns:a16="http://schemas.microsoft.com/office/drawing/2014/main" id="{D2FDCCE0-0F93-4582-AEB9-6ABD141435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3;p45">
              <a:extLst>
                <a:ext uri="{FF2B5EF4-FFF2-40B4-BE49-F238E27FC236}">
                  <a16:creationId xmlns:a16="http://schemas.microsoft.com/office/drawing/2014/main" id="{173EE5A2-E8D8-464F-BD93-DFB4B364A961}"/>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84;p45">
              <a:extLst>
                <a:ext uri="{FF2B5EF4-FFF2-40B4-BE49-F238E27FC236}">
                  <a16:creationId xmlns:a16="http://schemas.microsoft.com/office/drawing/2014/main" id="{32D6E6FF-8794-45FA-9675-A1BB2AB96EA8}"/>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85;p45">
              <a:extLst>
                <a:ext uri="{FF2B5EF4-FFF2-40B4-BE49-F238E27FC236}">
                  <a16:creationId xmlns:a16="http://schemas.microsoft.com/office/drawing/2014/main" id="{B7C0C4D1-1D02-49AD-A45C-1B0818F89786}"/>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86;p45">
              <a:extLst>
                <a:ext uri="{FF2B5EF4-FFF2-40B4-BE49-F238E27FC236}">
                  <a16:creationId xmlns:a16="http://schemas.microsoft.com/office/drawing/2014/main" id="{9839417C-E637-47A1-9DB8-3279D2BF96E8}"/>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365;p45">
            <a:extLst>
              <a:ext uri="{FF2B5EF4-FFF2-40B4-BE49-F238E27FC236}">
                <a16:creationId xmlns:a16="http://schemas.microsoft.com/office/drawing/2014/main" id="{ACEB59E1-D6C2-4AE0-98F8-CC26A788616E}"/>
              </a:ext>
            </a:extLst>
          </p:cNvPr>
          <p:cNvSpPr txBox="1">
            <a:spLocks/>
          </p:cNvSpPr>
          <p:nvPr/>
        </p:nvSpPr>
        <p:spPr>
          <a:xfrm>
            <a:off x="2295916" y="3494424"/>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IN" dirty="0"/>
              <a:t>Styling</a:t>
            </a:r>
          </a:p>
        </p:txBody>
      </p:sp>
      <p:sp>
        <p:nvSpPr>
          <p:cNvPr id="105" name="Google Shape;366;p45">
            <a:extLst>
              <a:ext uri="{FF2B5EF4-FFF2-40B4-BE49-F238E27FC236}">
                <a16:creationId xmlns:a16="http://schemas.microsoft.com/office/drawing/2014/main" id="{6765ADE3-4B89-4341-BF42-8B7D64E8550A}"/>
              </a:ext>
            </a:extLst>
          </p:cNvPr>
          <p:cNvSpPr txBox="1">
            <a:spLocks/>
          </p:cNvSpPr>
          <p:nvPr/>
        </p:nvSpPr>
        <p:spPr>
          <a:xfrm>
            <a:off x="2345011" y="3867866"/>
            <a:ext cx="1627881"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hlink"/>
              </a:buClr>
              <a:buSzPts val="11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hlink"/>
              </a:buClr>
              <a:buSzPts val="1100"/>
              <a:buFont typeface="Roboto Condensed Light"/>
              <a:buNone/>
              <a:defRPr sz="1100" b="0" i="0" u="none" strike="noStrike" cap="none">
                <a:solidFill>
                  <a:schemeClr val="hlink"/>
                </a:solidFill>
                <a:latin typeface="Roboto Condensed Light"/>
                <a:ea typeface="Roboto Condensed Light"/>
                <a:cs typeface="Roboto Condensed Light"/>
                <a:sym typeface="Roboto Condensed Light"/>
              </a:defRPr>
            </a:lvl9pPr>
          </a:lstStyle>
          <a:p>
            <a:pPr marL="0" indent="0"/>
            <a:r>
              <a:rPr lang="en-IN" dirty="0"/>
              <a:t>Styling the components using MDB and adding Finishing touches, test cases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3948300" y="943356"/>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UML CLASS</a:t>
            </a:r>
            <a:br>
              <a:rPr lang="en" sz="2800" dirty="0"/>
            </a:br>
            <a:r>
              <a:rPr lang="en" sz="2800" dirty="0"/>
              <a:t>DIAGRAM</a:t>
            </a:r>
            <a:endParaRPr sz="2800" dirty="0"/>
          </a:p>
        </p:txBody>
      </p:sp>
      <p:cxnSp>
        <p:nvCxnSpPr>
          <p:cNvPr id="236" name="Google Shape;236;p39"/>
          <p:cNvCxnSpPr/>
          <p:nvPr/>
        </p:nvCxnSpPr>
        <p:spPr>
          <a:xfrm>
            <a:off x="7578300" y="2672565"/>
            <a:ext cx="1565700" cy="0"/>
          </a:xfrm>
          <a:prstGeom prst="straightConnector1">
            <a:avLst/>
          </a:prstGeom>
          <a:noFill/>
          <a:ln w="9525" cap="flat" cmpd="sng">
            <a:solidFill>
              <a:schemeClr val="dk2"/>
            </a:solidFill>
            <a:prstDash val="solid"/>
            <a:round/>
            <a:headEnd type="none" w="med" len="med"/>
            <a:tailEnd type="none" w="med" len="med"/>
          </a:ln>
        </p:spPr>
      </p:cxnSp>
      <p:grpSp>
        <p:nvGrpSpPr>
          <p:cNvPr id="237" name="Google Shape;237;p39"/>
          <p:cNvGrpSpPr/>
          <p:nvPr/>
        </p:nvGrpSpPr>
        <p:grpSpPr>
          <a:xfrm>
            <a:off x="8473296" y="329349"/>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8300141" y="247977"/>
            <a:ext cx="620100" cy="501901"/>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hlinkClick r:id="rId4"/>
            <a:extLst>
              <a:ext uri="{FF2B5EF4-FFF2-40B4-BE49-F238E27FC236}">
                <a16:creationId xmlns:a16="http://schemas.microsoft.com/office/drawing/2014/main" id="{B8D366CF-7A78-40B6-8937-EE73E7E10A6E}"/>
              </a:ext>
            </a:extLst>
          </p:cNvPr>
          <p:cNvPicPr>
            <a:picLocks noChangeAspect="1"/>
          </p:cNvPicPr>
          <p:nvPr/>
        </p:nvPicPr>
        <p:blipFill>
          <a:blip r:embed="rId5"/>
          <a:stretch>
            <a:fillRect/>
          </a:stretch>
        </p:blipFill>
        <p:spPr>
          <a:xfrm>
            <a:off x="0" y="0"/>
            <a:ext cx="7031421"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LINKS</a:t>
            </a:r>
            <a:endParaRPr dirty="0"/>
          </a:p>
        </p:txBody>
      </p:sp>
      <p:sp>
        <p:nvSpPr>
          <p:cNvPr id="250" name="Google Shape;250;p40"/>
          <p:cNvSpPr txBox="1">
            <a:spLocks noGrp="1"/>
          </p:cNvSpPr>
          <p:nvPr>
            <p:ph type="ctrTitle"/>
          </p:nvPr>
        </p:nvSpPr>
        <p:spPr>
          <a:xfrm>
            <a:off x="1600733" y="985228"/>
            <a:ext cx="2673592" cy="9461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hlinkClick r:id="rId3"/>
              </a:rPr>
              <a:t>GITHUB 1 </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pic>
        <p:nvPicPr>
          <p:cNvPr id="252" name="Google Shape;252;p40"/>
          <p:cNvPicPr preferRelativeResize="0"/>
          <p:nvPr/>
        </p:nvPicPr>
        <p:blipFill rotWithShape="1">
          <a:blip r:embed="rId4">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253" name="Google Shape;253;p40"/>
          <p:cNvPicPr preferRelativeResize="0"/>
          <p:nvPr/>
        </p:nvPicPr>
        <p:blipFill rotWithShape="1">
          <a:blip r:embed="rId5">
            <a:alphaModFix amt="58999"/>
          </a:blip>
          <a:srcRect b="18949"/>
          <a:stretch/>
        </p:blipFill>
        <p:spPr>
          <a:xfrm>
            <a:off x="4527100" y="1386700"/>
            <a:ext cx="3182100" cy="3224100"/>
          </a:xfrm>
          <a:prstGeom prst="snip2DiagRect">
            <a:avLst>
              <a:gd name="adj1" fmla="val 0"/>
              <a:gd name="adj2" fmla="val 16667"/>
            </a:avLst>
          </a:prstGeom>
          <a:noFill/>
          <a:ln>
            <a:noFill/>
          </a:ln>
        </p:spPr>
      </p:pic>
      <p:pic>
        <p:nvPicPr>
          <p:cNvPr id="254" name="Google Shape;254;p40"/>
          <p:cNvPicPr preferRelativeResize="0"/>
          <p:nvPr/>
        </p:nvPicPr>
        <p:blipFill rotWithShape="1">
          <a:blip r:embed="rId6">
            <a:alphaModFix amt="50000"/>
          </a:blip>
          <a:srcRect b="18949"/>
          <a:stretch/>
        </p:blipFill>
        <p:spPr>
          <a:xfrm>
            <a:off x="4527100" y="1386700"/>
            <a:ext cx="3182100" cy="3224100"/>
          </a:xfrm>
          <a:prstGeom prst="snip2DiagRect">
            <a:avLst>
              <a:gd name="adj1" fmla="val 0"/>
              <a:gd name="adj2" fmla="val 16667"/>
            </a:avLst>
          </a:prstGeom>
          <a:noFill/>
          <a:ln>
            <a:noFill/>
          </a:ln>
        </p:spPr>
      </p:pic>
      <p:sp>
        <p:nvSpPr>
          <p:cNvPr id="11" name="Google Shape;250;p40">
            <a:extLst>
              <a:ext uri="{FF2B5EF4-FFF2-40B4-BE49-F238E27FC236}">
                <a16:creationId xmlns:a16="http://schemas.microsoft.com/office/drawing/2014/main" id="{4DD292D9-6371-41DE-9733-031FDA66FBA1}"/>
              </a:ext>
            </a:extLst>
          </p:cNvPr>
          <p:cNvSpPr txBox="1">
            <a:spLocks/>
          </p:cNvSpPr>
          <p:nvPr/>
        </p:nvSpPr>
        <p:spPr>
          <a:xfrm>
            <a:off x="1632719" y="1816428"/>
            <a:ext cx="2673592" cy="9461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20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9pPr>
          </a:lstStyle>
          <a:p>
            <a:r>
              <a:rPr lang="en-IN" sz="1800" dirty="0">
                <a:hlinkClick r:id="rId7"/>
              </a:rPr>
              <a:t>LUCIDCHART</a:t>
            </a:r>
            <a:endParaRPr lang="en-IN" dirty="0"/>
          </a:p>
        </p:txBody>
      </p:sp>
      <p:sp>
        <p:nvSpPr>
          <p:cNvPr id="12" name="Google Shape;250;p40">
            <a:extLst>
              <a:ext uri="{FF2B5EF4-FFF2-40B4-BE49-F238E27FC236}">
                <a16:creationId xmlns:a16="http://schemas.microsoft.com/office/drawing/2014/main" id="{6F237563-2A5C-48D6-8A28-C0D22034E55C}"/>
              </a:ext>
            </a:extLst>
          </p:cNvPr>
          <p:cNvSpPr txBox="1">
            <a:spLocks/>
          </p:cNvSpPr>
          <p:nvPr/>
        </p:nvSpPr>
        <p:spPr>
          <a:xfrm>
            <a:off x="1600733" y="1931426"/>
            <a:ext cx="2673592" cy="415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Exo 2"/>
              <a:buNone/>
              <a:defRPr sz="20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000"/>
              <a:buFont typeface="Exo 2"/>
              <a:buNone/>
              <a:defRPr sz="2000" b="0" i="0" u="none" strike="noStrike" cap="none">
                <a:solidFill>
                  <a:schemeClr val="dk1"/>
                </a:solidFill>
                <a:latin typeface="Exo 2"/>
                <a:ea typeface="Exo 2"/>
                <a:cs typeface="Exo 2"/>
                <a:sym typeface="Exo 2"/>
              </a:defRPr>
            </a:lvl9pPr>
          </a:lstStyle>
          <a:p>
            <a:r>
              <a:rPr lang="en-IN" sz="1800" dirty="0">
                <a:hlinkClick r:id="rId8"/>
              </a:rPr>
              <a:t>GITHUB 2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6"/>
          <p:cNvSpPr txBox="1">
            <a:spLocks noGrp="1"/>
          </p:cNvSpPr>
          <p:nvPr>
            <p:ph type="title" idx="2"/>
          </p:nvPr>
        </p:nvSpPr>
        <p:spPr>
          <a:xfrm flipH="1">
            <a:off x="532425" y="904483"/>
            <a:ext cx="4362469" cy="29107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cxnSp>
        <p:nvCxnSpPr>
          <p:cNvPr id="194" name="Google Shape;194;p36"/>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Dark blue variant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21082</TotalTime>
  <Words>263</Words>
  <Application>Microsoft Office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Roboto Condensed Light</vt:lpstr>
      <vt:lpstr>Fira Sans Extra Condensed Medium</vt:lpstr>
      <vt:lpstr>Exo 2</vt:lpstr>
      <vt:lpstr>Arial</vt:lpstr>
      <vt:lpstr>Nunito Light</vt:lpstr>
      <vt:lpstr>Tech Newsletter Dark blue variant by Slidesgo</vt:lpstr>
      <vt:lpstr>OPTIMIZED AMPLIFIER PLACEMENT</vt:lpstr>
      <vt:lpstr>MODULES</vt:lpstr>
      <vt:lpstr>DESIGN REQUIREMENT</vt:lpstr>
      <vt:lpstr>OVERALL PROCEDURE</vt:lpstr>
      <vt:lpstr>UML CLASS DIAGRAM</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OPTIMIZED AMPLIFIER PLACEMENT</dc:title>
  <cp:lastModifiedBy>Roberts, Pranay</cp:lastModifiedBy>
  <cp:revision>6</cp:revision>
  <dcterms:modified xsi:type="dcterms:W3CDTF">2023-01-04T06:46:00Z</dcterms:modified>
</cp:coreProperties>
</file>